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945688"/>
  <p:defaultTextStyle>
    <a:defPPr>
      <a:defRPr lang="ja-JP"/>
    </a:defPPr>
    <a:lvl1pPr marL="0" algn="l" defTabSz="91427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413" algn="l" defTabSz="91427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551" algn="l" defTabSz="91427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689" algn="l" defTabSz="91427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827" algn="l" defTabSz="91427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965" algn="l" defTabSz="91427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103" algn="l" defTabSz="91427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37C9-4079-4843-BCE4-035F5BA18845}" type="datetimeFigureOut">
              <a:rPr kumimoji="1" lang="ja-JP" altLang="en-US" smtClean="0"/>
              <a:t>2019/12/22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636F-52E1-4613-BEC3-030246E456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867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37C9-4079-4843-BCE4-035F5BA18845}" type="datetimeFigureOut">
              <a:rPr kumimoji="1" lang="ja-JP" altLang="en-US" smtClean="0"/>
              <a:t>2019/12/22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636F-52E1-4613-BEC3-030246E456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375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37C9-4079-4843-BCE4-035F5BA18845}" type="datetimeFigureOut">
              <a:rPr kumimoji="1" lang="ja-JP" altLang="en-US" smtClean="0"/>
              <a:t>2019/12/22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636F-52E1-4613-BEC3-030246E456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221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37C9-4079-4843-BCE4-035F5BA18845}" type="datetimeFigureOut">
              <a:rPr kumimoji="1" lang="ja-JP" altLang="en-US" smtClean="0"/>
              <a:t>2019/12/22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636F-52E1-4613-BEC3-030246E456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594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37C9-4079-4843-BCE4-035F5BA18845}" type="datetimeFigureOut">
              <a:rPr kumimoji="1" lang="ja-JP" altLang="en-US" smtClean="0"/>
              <a:t>2019/12/22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636F-52E1-4613-BEC3-030246E456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382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37C9-4079-4843-BCE4-035F5BA18845}" type="datetimeFigureOut">
              <a:rPr kumimoji="1" lang="ja-JP" altLang="en-US" smtClean="0"/>
              <a:t>2019/12/22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636F-52E1-4613-BEC3-030246E456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347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3" indent="0">
              <a:buNone/>
              <a:defRPr sz="1600" b="1"/>
            </a:lvl4pPr>
            <a:lvl5pPr marL="1828551" indent="0">
              <a:buNone/>
              <a:defRPr sz="1600" b="1"/>
            </a:lvl5pPr>
            <a:lvl6pPr marL="2285689" indent="0">
              <a:buNone/>
              <a:defRPr sz="1600" b="1"/>
            </a:lvl6pPr>
            <a:lvl7pPr marL="2742827" indent="0">
              <a:buNone/>
              <a:defRPr sz="1600" b="1"/>
            </a:lvl7pPr>
            <a:lvl8pPr marL="3199965" indent="0">
              <a:buNone/>
              <a:defRPr sz="1600" b="1"/>
            </a:lvl8pPr>
            <a:lvl9pPr marL="3657103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3" indent="0">
              <a:buNone/>
              <a:defRPr sz="1600" b="1"/>
            </a:lvl4pPr>
            <a:lvl5pPr marL="1828551" indent="0">
              <a:buNone/>
              <a:defRPr sz="1600" b="1"/>
            </a:lvl5pPr>
            <a:lvl6pPr marL="2285689" indent="0">
              <a:buNone/>
              <a:defRPr sz="1600" b="1"/>
            </a:lvl6pPr>
            <a:lvl7pPr marL="2742827" indent="0">
              <a:buNone/>
              <a:defRPr sz="1600" b="1"/>
            </a:lvl7pPr>
            <a:lvl8pPr marL="3199965" indent="0">
              <a:buNone/>
              <a:defRPr sz="1600" b="1"/>
            </a:lvl8pPr>
            <a:lvl9pPr marL="3657103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37C9-4079-4843-BCE4-035F5BA18845}" type="datetimeFigureOut">
              <a:rPr kumimoji="1" lang="ja-JP" altLang="en-US" smtClean="0"/>
              <a:t>2019/12/22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636F-52E1-4613-BEC3-030246E456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926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37C9-4079-4843-BCE4-035F5BA18845}" type="datetimeFigureOut">
              <a:rPr kumimoji="1" lang="ja-JP" altLang="en-US" smtClean="0"/>
              <a:t>2019/12/22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636F-52E1-4613-BEC3-030246E456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304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37C9-4079-4843-BCE4-035F5BA18845}" type="datetimeFigureOut">
              <a:rPr kumimoji="1" lang="ja-JP" altLang="en-US" smtClean="0"/>
              <a:t>2019/12/22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636F-52E1-4613-BEC3-030246E456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423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3" indent="0">
              <a:buNone/>
              <a:defRPr sz="900"/>
            </a:lvl4pPr>
            <a:lvl5pPr marL="1828551" indent="0">
              <a:buNone/>
              <a:defRPr sz="900"/>
            </a:lvl5pPr>
            <a:lvl6pPr marL="2285689" indent="0">
              <a:buNone/>
              <a:defRPr sz="900"/>
            </a:lvl6pPr>
            <a:lvl7pPr marL="2742827" indent="0">
              <a:buNone/>
              <a:defRPr sz="900"/>
            </a:lvl7pPr>
            <a:lvl8pPr marL="3199965" indent="0">
              <a:buNone/>
              <a:defRPr sz="900"/>
            </a:lvl8pPr>
            <a:lvl9pPr marL="3657103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37C9-4079-4843-BCE4-035F5BA18845}" type="datetimeFigureOut">
              <a:rPr kumimoji="1" lang="ja-JP" altLang="en-US" smtClean="0"/>
              <a:t>2019/12/22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636F-52E1-4613-BEC3-030246E456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70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3" indent="0">
              <a:buNone/>
              <a:defRPr sz="2000"/>
            </a:lvl4pPr>
            <a:lvl5pPr marL="1828551" indent="0">
              <a:buNone/>
              <a:defRPr sz="2000"/>
            </a:lvl5pPr>
            <a:lvl6pPr marL="2285689" indent="0">
              <a:buNone/>
              <a:defRPr sz="2000"/>
            </a:lvl6pPr>
            <a:lvl7pPr marL="2742827" indent="0">
              <a:buNone/>
              <a:defRPr sz="2000"/>
            </a:lvl7pPr>
            <a:lvl8pPr marL="3199965" indent="0">
              <a:buNone/>
              <a:defRPr sz="2000"/>
            </a:lvl8pPr>
            <a:lvl9pPr marL="3657103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3" indent="0">
              <a:buNone/>
              <a:defRPr sz="900"/>
            </a:lvl4pPr>
            <a:lvl5pPr marL="1828551" indent="0">
              <a:buNone/>
              <a:defRPr sz="900"/>
            </a:lvl5pPr>
            <a:lvl6pPr marL="2285689" indent="0">
              <a:buNone/>
              <a:defRPr sz="900"/>
            </a:lvl6pPr>
            <a:lvl7pPr marL="2742827" indent="0">
              <a:buNone/>
              <a:defRPr sz="900"/>
            </a:lvl7pPr>
            <a:lvl8pPr marL="3199965" indent="0">
              <a:buNone/>
              <a:defRPr sz="900"/>
            </a:lvl8pPr>
            <a:lvl9pPr marL="3657103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37C9-4079-4843-BCE4-035F5BA18845}" type="datetimeFigureOut">
              <a:rPr kumimoji="1" lang="ja-JP" altLang="en-US" smtClean="0"/>
              <a:t>2019/12/22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636F-52E1-4613-BEC3-030246E456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382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437C9-4079-4843-BCE4-035F5BA18845}" type="datetimeFigureOut">
              <a:rPr kumimoji="1" lang="ja-JP" altLang="en-US" smtClean="0"/>
              <a:t>2019/12/22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636F-52E1-4613-BEC3-030246E456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65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76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2" indent="-228569" algn="l" defTabSz="91427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0" indent="-228569" algn="l" defTabSz="91427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8" indent="-228569" algn="l" defTabSz="91427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91427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91427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91427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7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91427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91427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91427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91427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91427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91427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26360" y="504765"/>
            <a:ext cx="3741787" cy="276779"/>
          </a:xfrm>
        </p:spPr>
        <p:txBody>
          <a:bodyPr>
            <a:normAutofit fontScale="90000"/>
          </a:bodyPr>
          <a:lstStyle/>
          <a:p>
            <a:r>
              <a:rPr lang="ja-JP" altLang="en-US" sz="2000" b="1" dirty="0">
                <a:solidFill>
                  <a:srgbClr val="00B050"/>
                </a:solidFill>
              </a:rPr>
              <a:t>　　　　</a:t>
            </a:r>
            <a:endParaRPr lang="ja-JP" altLang="en-US" sz="2700" b="1" dirty="0">
              <a:solidFill>
                <a:srgbClr val="00B05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1938266" y="5720716"/>
            <a:ext cx="1325893" cy="257807"/>
          </a:xfrm>
        </p:spPr>
        <p:txBody>
          <a:bodyPr>
            <a:normAutofit lnSpcReduction="10000"/>
          </a:bodyPr>
          <a:lstStyle/>
          <a:p>
            <a:r>
              <a:rPr lang="ja-JP" altLang="en-US" sz="1200" b="1" dirty="0">
                <a:solidFill>
                  <a:schemeClr val="tx1"/>
                </a:solidFill>
              </a:rPr>
              <a:t>式場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750" y="1416523"/>
            <a:ext cx="6528725" cy="22682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214268" y="-45878"/>
            <a:ext cx="6878402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ja-JP" altLang="en-US" sz="3200" b="1" dirty="0"/>
              <a:t>　</a:t>
            </a:r>
            <a:r>
              <a:rPr lang="ja-JP" altLang="en-US" sz="4000" b="1" dirty="0" smtClean="0"/>
              <a:t>　慈眼寺会館へのご案内</a:t>
            </a:r>
            <a:endParaRPr lang="ja-JP" altLang="en-US" sz="4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188624" y="3314043"/>
            <a:ext cx="1219108" cy="307777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ja-JP" altLang="en-US" sz="1400" b="1" dirty="0"/>
              <a:t>ご親族控室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2816036" y="4930605"/>
            <a:ext cx="2538824" cy="307777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ja-JP" altLang="en-US" sz="1200" b="1" dirty="0"/>
              <a:t>トイレ</a:t>
            </a:r>
            <a:r>
              <a:rPr lang="ja-JP" altLang="en-US" sz="1400" b="1" dirty="0"/>
              <a:t>完備</a:t>
            </a:r>
            <a:endParaRPr lang="en-US" altLang="ja-JP" sz="1400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446334" y="5885939"/>
            <a:ext cx="1391051" cy="54969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12077" y="878319"/>
            <a:ext cx="8082789" cy="369332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kumimoji="1" lang="ja-JP" altLang="en-US" dirty="0" smtClean="0"/>
              <a:t>　　　　　　　</a:t>
            </a:r>
            <a:endParaRPr lang="ja-JP" altLang="en-US" sz="12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9061717" y="442990"/>
            <a:ext cx="8449344" cy="33855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ja-JP" altLang="en-US" sz="1600" b="1" dirty="0">
                <a:solidFill>
                  <a:srgbClr val="00B050"/>
                </a:solidFill>
              </a:rPr>
              <a:t>　　　　　　　　　　　　その他ご希望に応じてかかる費用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1884915" y="2462387"/>
            <a:ext cx="891189" cy="276999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ja-JP" altLang="en-US" sz="1200" b="1" dirty="0"/>
              <a:t>外観</a:t>
            </a:r>
            <a:endParaRPr lang="en-US" altLang="ja-JP" sz="12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835" y="4144762"/>
            <a:ext cx="6144683" cy="21872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9290" y="-188527"/>
            <a:ext cx="6210944" cy="232504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1288195"/>
            <a:ext cx="3544126" cy="193306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7045" y="1875373"/>
            <a:ext cx="3819691" cy="159255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6655" y="134635"/>
            <a:ext cx="4860032" cy="205032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23953" y="4744752"/>
            <a:ext cx="1894625" cy="379155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97" y="-166674"/>
            <a:ext cx="3270566" cy="204204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2549" y="4930604"/>
            <a:ext cx="1659955" cy="24603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5638" y="2979430"/>
            <a:ext cx="2959203" cy="184923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9328" y="5643685"/>
            <a:ext cx="2959203" cy="199368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661996"/>
            <a:ext cx="6480719" cy="619600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23529" y="2116124"/>
            <a:ext cx="2016224" cy="3354752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ja-JP" altLang="en-US" sz="1400" b="1" dirty="0" smtClean="0"/>
              <a:t>　</a:t>
            </a:r>
            <a:r>
              <a:rPr lang="ja-JP" altLang="en-US" sz="1600" b="1" dirty="0"/>
              <a:t>交通</a:t>
            </a:r>
            <a:r>
              <a:rPr lang="ja-JP" altLang="en-US" sz="1600" b="1" dirty="0" smtClean="0"/>
              <a:t>の</a:t>
            </a:r>
            <a:r>
              <a:rPr lang="ja-JP" altLang="en-US" sz="1600" b="1" dirty="0"/>
              <a:t>ご案内</a:t>
            </a:r>
            <a:endParaRPr lang="en-US" altLang="ja-JP" sz="1600" b="1" dirty="0"/>
          </a:p>
          <a:p>
            <a:endParaRPr lang="ja-JP" altLang="en-US" sz="1400" b="1" dirty="0"/>
          </a:p>
          <a:p>
            <a:r>
              <a:rPr lang="en-US" altLang="ja-JP" sz="1400" b="1" dirty="0"/>
              <a:t>※JR</a:t>
            </a:r>
            <a:r>
              <a:rPr lang="ja-JP" altLang="en-US" sz="1400" b="1" dirty="0"/>
              <a:t>横浜線中山駅か</a:t>
            </a:r>
            <a:endParaRPr lang="en-US" altLang="ja-JP" sz="1400" b="1" dirty="0"/>
          </a:p>
          <a:p>
            <a:r>
              <a:rPr lang="ja-JP" altLang="en-US" sz="1400" b="1" dirty="0"/>
              <a:t>　　ら </a:t>
            </a:r>
            <a:r>
              <a:rPr lang="en-US" altLang="ja-JP" sz="1400" b="1" dirty="0"/>
              <a:t>0.5km </a:t>
            </a:r>
            <a:r>
              <a:rPr lang="ja-JP" altLang="en-US" sz="1400" b="1" dirty="0"/>
              <a:t>徒歩</a:t>
            </a:r>
            <a:r>
              <a:rPr lang="en-US" altLang="ja-JP" sz="1400" b="1" dirty="0"/>
              <a:t>7</a:t>
            </a:r>
            <a:r>
              <a:rPr lang="ja-JP" altLang="en-US" sz="1400" b="1" dirty="0"/>
              <a:t>分</a:t>
            </a:r>
          </a:p>
          <a:p>
            <a:r>
              <a:rPr lang="en-US" altLang="ja-JP" sz="1400" b="1" dirty="0"/>
              <a:t>※</a:t>
            </a:r>
            <a:r>
              <a:rPr lang="ja-JP" altLang="en-US" sz="1400" b="1" dirty="0"/>
              <a:t>横浜市営地下鉄グ　</a:t>
            </a:r>
            <a:endParaRPr lang="en-US" altLang="ja-JP" sz="1400" b="1" dirty="0"/>
          </a:p>
          <a:p>
            <a:r>
              <a:rPr lang="ja-JP" altLang="en-US" sz="1400" b="1" dirty="0"/>
              <a:t>　　リーンライン中山</a:t>
            </a:r>
            <a:endParaRPr lang="en-US" altLang="ja-JP" sz="1400" b="1" dirty="0"/>
          </a:p>
          <a:p>
            <a:r>
              <a:rPr lang="ja-JP" altLang="en-US" sz="1400" b="1" dirty="0"/>
              <a:t>　　駅から </a:t>
            </a:r>
            <a:r>
              <a:rPr lang="en-US" altLang="ja-JP" sz="1400" b="1" dirty="0"/>
              <a:t>0.6km </a:t>
            </a:r>
            <a:r>
              <a:rPr lang="ja-JP" altLang="en-US" sz="1400" b="1" dirty="0" smtClean="0"/>
              <a:t>徒　</a:t>
            </a:r>
            <a:endParaRPr lang="en-US" altLang="ja-JP" sz="1400" b="1" dirty="0" smtClean="0"/>
          </a:p>
          <a:p>
            <a:r>
              <a:rPr lang="ja-JP" altLang="en-US" sz="1400" b="1" dirty="0"/>
              <a:t>　</a:t>
            </a:r>
            <a:r>
              <a:rPr lang="ja-JP" altLang="en-US" sz="1400" b="1" dirty="0" smtClean="0"/>
              <a:t>　歩</a:t>
            </a:r>
            <a:r>
              <a:rPr lang="en-US" altLang="ja-JP" sz="1400" b="1" dirty="0" smtClean="0"/>
              <a:t>8</a:t>
            </a:r>
            <a:r>
              <a:rPr lang="ja-JP" altLang="en-US" sz="1400" b="1" dirty="0"/>
              <a:t>分</a:t>
            </a:r>
          </a:p>
          <a:p>
            <a:r>
              <a:rPr lang="en-US" altLang="ja-JP" sz="1400" b="1" dirty="0"/>
              <a:t>※</a:t>
            </a:r>
            <a:r>
              <a:rPr lang="ja-JP" altLang="en-US" sz="1400" b="1" dirty="0"/>
              <a:t>横浜市営地下鉄グ</a:t>
            </a:r>
            <a:endParaRPr lang="en-US" altLang="ja-JP" sz="1400" b="1" dirty="0"/>
          </a:p>
          <a:p>
            <a:r>
              <a:rPr lang="ja-JP" altLang="en-US" sz="1400" b="1" dirty="0"/>
              <a:t>　　リーンライン川和</a:t>
            </a:r>
            <a:endParaRPr lang="en-US" altLang="ja-JP" sz="1400" b="1" dirty="0"/>
          </a:p>
          <a:p>
            <a:r>
              <a:rPr lang="ja-JP" altLang="en-US" sz="1400" b="1" dirty="0"/>
              <a:t>　　町駅から </a:t>
            </a:r>
            <a:r>
              <a:rPr lang="en-US" altLang="ja-JP" sz="1400" b="1" dirty="0"/>
              <a:t>2km </a:t>
            </a:r>
            <a:r>
              <a:rPr lang="ja-JP" altLang="en-US" sz="1400" b="1" dirty="0"/>
              <a:t>車　</a:t>
            </a:r>
            <a:endParaRPr lang="en-US" altLang="ja-JP" sz="1400" b="1" dirty="0"/>
          </a:p>
          <a:p>
            <a:r>
              <a:rPr lang="ja-JP" altLang="en-US" sz="1400" b="1" dirty="0"/>
              <a:t>　　で</a:t>
            </a:r>
            <a:r>
              <a:rPr lang="en-US" altLang="ja-JP" sz="1400" b="1" dirty="0"/>
              <a:t>5</a:t>
            </a:r>
            <a:r>
              <a:rPr lang="ja-JP" altLang="en-US" sz="1400" b="1" dirty="0"/>
              <a:t>分</a:t>
            </a:r>
          </a:p>
          <a:p>
            <a:r>
              <a:rPr lang="en-US" altLang="ja-JP" sz="1400" b="1" dirty="0"/>
              <a:t>※JR</a:t>
            </a:r>
            <a:r>
              <a:rPr lang="ja-JP" altLang="en-US" sz="1400" b="1" dirty="0"/>
              <a:t>横浜線十日市場</a:t>
            </a:r>
            <a:endParaRPr lang="en-US" altLang="ja-JP" sz="1400" b="1" dirty="0"/>
          </a:p>
          <a:p>
            <a:r>
              <a:rPr lang="ja-JP" altLang="en-US" sz="1400" b="1" dirty="0"/>
              <a:t>　　駅から </a:t>
            </a:r>
            <a:r>
              <a:rPr lang="en-US" altLang="ja-JP" sz="1400" b="1" dirty="0"/>
              <a:t>2.7km </a:t>
            </a:r>
            <a:r>
              <a:rPr lang="ja-JP" altLang="en-US" sz="1400" b="1" dirty="0"/>
              <a:t>車で</a:t>
            </a:r>
            <a:endParaRPr lang="en-US" altLang="ja-JP" sz="1400" b="1" dirty="0"/>
          </a:p>
          <a:p>
            <a:r>
              <a:rPr lang="ja-JP" altLang="en-US" sz="1400" b="1" dirty="0"/>
              <a:t>　　</a:t>
            </a:r>
            <a:r>
              <a:rPr lang="en-US" altLang="ja-JP" sz="1400" b="1" dirty="0"/>
              <a:t>7</a:t>
            </a:r>
            <a:r>
              <a:rPr lang="ja-JP" altLang="en-US" sz="1400" b="1" dirty="0"/>
              <a:t>分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9510" y="6117310"/>
            <a:ext cx="45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B050"/>
                </a:solidFill>
              </a:rPr>
              <a:t>横浜市緑区寺山町</a:t>
            </a:r>
            <a:r>
              <a:rPr lang="ja-JP" altLang="en-US" sz="2800" b="1" dirty="0" smtClean="0">
                <a:solidFill>
                  <a:srgbClr val="00B050"/>
                </a:solidFill>
              </a:rPr>
              <a:t>２２８番地</a:t>
            </a:r>
            <a:endParaRPr lang="ja-JP" alt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8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218</TotalTime>
  <Words>11</Words>
  <Application>Microsoft Office PowerPoint</Application>
  <PresentationFormat>画面に合わせる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　　　　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はなたびのご葬儀プラン</dc:title>
  <dc:creator>花葬花</dc:creator>
  <cp:lastModifiedBy>花葬花</cp:lastModifiedBy>
  <cp:revision>38</cp:revision>
  <cp:lastPrinted>2019-11-18T22:50:39Z</cp:lastPrinted>
  <dcterms:created xsi:type="dcterms:W3CDTF">2019-08-08T06:53:26Z</dcterms:created>
  <dcterms:modified xsi:type="dcterms:W3CDTF">2019-12-21T22:55:38Z</dcterms:modified>
</cp:coreProperties>
</file>